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488" y="1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06.03.24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595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06.03.24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930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06.03.24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523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06.03.24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461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06.03.24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126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06.03.24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19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06.03.24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913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06.03.24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736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06.03.24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013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06.03.24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7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9EF36-5F77-4B78-8995-C2E9EABC6692}" type="datetimeFigureOut">
              <a:rPr lang="de-CH" smtClean="0"/>
              <a:t>06.03.24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312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9EF36-5F77-4B78-8995-C2E9EABC6692}" type="datetimeFigureOut">
              <a:rPr lang="de-CH" smtClean="0"/>
              <a:t>06.03.24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DBB15-AEE6-4D06-ADE0-3A5B2A2BB01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39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Seminar Angebote 2024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62012" y="1900300"/>
            <a:ext cx="5157788" cy="3436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2400" dirty="0"/>
              <a:t>300m Seminare sind ausgebucht. </a:t>
            </a:r>
          </a:p>
          <a:p>
            <a:pPr marL="0" indent="0">
              <a:buNone/>
            </a:pPr>
            <a:r>
              <a:rPr lang="de-CH" sz="2400" dirty="0"/>
              <a:t>Auf Anfrage 079 244 25 26 können noch einzelne Plätze reserviert werden.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900302"/>
            <a:ext cx="5181600" cy="383228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CH" sz="2400" dirty="0"/>
              <a:t>Freitag, 03.05.24, 0730 – 1200 </a:t>
            </a:r>
            <a:br>
              <a:rPr lang="de-CH" sz="2400" dirty="0"/>
            </a:br>
            <a:r>
              <a:rPr lang="de-CH" sz="2000" dirty="0"/>
              <a:t>(2 Plätze verfügbar)</a:t>
            </a:r>
            <a:endParaRPr lang="de-CH" sz="2400" dirty="0"/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838200" y="1344029"/>
            <a:ext cx="5157787" cy="47372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2800" b="0" dirty="0"/>
              <a:t>100m – </a:t>
            </a:r>
            <a:r>
              <a:rPr lang="de-CH" sz="2800" dirty="0"/>
              <a:t>300m</a:t>
            </a:r>
            <a:r>
              <a:rPr lang="de-CH" sz="2800" b="0" dirty="0"/>
              <a:t> Seminare </a:t>
            </a:r>
          </a:p>
        </p:txBody>
      </p:sp>
      <p:sp>
        <p:nvSpPr>
          <p:cNvPr id="6" name="Textplatzhalter 4"/>
          <p:cNvSpPr txBox="1">
            <a:spLocks/>
          </p:cNvSpPr>
          <p:nvPr/>
        </p:nvSpPr>
        <p:spPr>
          <a:xfrm>
            <a:off x="6172200" y="1328594"/>
            <a:ext cx="5183188" cy="489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de-DE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/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b="1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9pPr>
          </a:lstStyle>
          <a:p>
            <a:r>
              <a:rPr lang="de-CH" b="0" dirty="0"/>
              <a:t>100m – </a:t>
            </a:r>
            <a:r>
              <a:rPr lang="de-CH" dirty="0"/>
              <a:t>500m</a:t>
            </a:r>
            <a:r>
              <a:rPr lang="de-CH" b="0" dirty="0"/>
              <a:t> Seminare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F546DBE-E9A6-1C9F-E5FB-40C0C17D18FB}"/>
              </a:ext>
            </a:extLst>
          </p:cNvPr>
          <p:cNvSpPr txBox="1"/>
          <p:nvPr/>
        </p:nvSpPr>
        <p:spPr>
          <a:xfrm>
            <a:off x="3713584" y="5818475"/>
            <a:ext cx="3817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Hinweis: Weitere Termine auf Anfrage!</a:t>
            </a:r>
          </a:p>
        </p:txBody>
      </p:sp>
    </p:spTree>
    <p:extLst>
      <p:ext uri="{BB962C8B-B14F-4D97-AF65-F5344CB8AC3E}">
        <p14:creationId xmlns:p14="http://schemas.microsoft.com/office/powerpoint/2010/main" val="1976700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Seminar Angebote 2024</vt:lpstr>
    </vt:vector>
  </TitlesOfParts>
  <Company>FUB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Odermatt Zeno STKDTHE</dc:creator>
  <cp:lastModifiedBy>Zeno Odermatt</cp:lastModifiedBy>
  <cp:revision>88</cp:revision>
  <cp:lastPrinted>2024-01-09T16:35:27Z</cp:lastPrinted>
  <dcterms:created xsi:type="dcterms:W3CDTF">2021-04-13T09:44:26Z</dcterms:created>
  <dcterms:modified xsi:type="dcterms:W3CDTF">2024-03-06T09:20:53Z</dcterms:modified>
</cp:coreProperties>
</file>